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5F110-458F-AD8C-720E-AA661E4C7A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0946" y="859535"/>
            <a:ext cx="5888639" cy="3276599"/>
          </a:xfrm>
        </p:spPr>
        <p:txBody>
          <a:bodyPr/>
          <a:lstStyle/>
          <a:p>
            <a:r>
              <a:rPr lang="en-US" dirty="0"/>
              <a:t>Get Moving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D7130-4531-4643-9F6A-39BC4F265C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By Jade Sainui</a:t>
            </a:r>
          </a:p>
          <a:p>
            <a:r>
              <a:rPr lang="en-US" dirty="0"/>
              <a:t>Assessment#3</a:t>
            </a:r>
          </a:p>
          <a:p>
            <a:r>
              <a:rPr lang="en-US" dirty="0"/>
              <a:t>Task PWA</a:t>
            </a:r>
          </a:p>
        </p:txBody>
      </p:sp>
      <p:pic>
        <p:nvPicPr>
          <p:cNvPr id="5" name="Picture 4" descr="A logo of a running person&#10;&#10;Description automatically generated">
            <a:extLst>
              <a:ext uri="{FF2B5EF4-FFF2-40B4-BE49-F238E27FC236}">
                <a16:creationId xmlns:a16="http://schemas.microsoft.com/office/drawing/2014/main" id="{37961D01-BD91-43EE-35B1-D754F7EBC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2003" y="1549486"/>
            <a:ext cx="1789606" cy="17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1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45E2FF-6EC9-65A7-D2C1-EB258D56C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  <a:prstGeom prst="flowChartDocumen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000"/>
              <a:t>demonstration vid</a:t>
            </a:r>
          </a:p>
        </p:txBody>
      </p:sp>
      <p:pic>
        <p:nvPicPr>
          <p:cNvPr id="6" name="Task 4">
            <a:hlinkClick r:id="" action="ppaction://media"/>
            <a:extLst>
              <a:ext uri="{FF2B5EF4-FFF2-40B4-BE49-F238E27FC236}">
                <a16:creationId xmlns:a16="http://schemas.microsoft.com/office/drawing/2014/main" id="{7DAE3869-949B-9726-C3C3-CEC99E0E617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94376" y="1511714"/>
            <a:ext cx="6257544" cy="35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904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55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649E-C435-F16F-7C09-5CA7B568C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55092"/>
            <a:ext cx="7729728" cy="1188720"/>
          </a:xfrm>
        </p:spPr>
        <p:txBody>
          <a:bodyPr>
            <a:normAutofit fontScale="90000"/>
          </a:bodyPr>
          <a:lstStyle/>
          <a:p>
            <a:r>
              <a:rPr lang="en-NZ" b="1" dirty="0"/>
              <a:t>Establishing a Local Web Server with HTTPS for PWA Distribution</a:t>
            </a:r>
            <a:br>
              <a:rPr lang="en-NZ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5CDD50-2443-35AF-E50B-9E1824D16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778823"/>
            <a:ext cx="7729728" cy="1650177"/>
          </a:xfrm>
        </p:spPr>
        <p:txBody>
          <a:bodyPr/>
          <a:lstStyle/>
          <a:p>
            <a:r>
              <a:rPr lang="en-NZ" b="1" dirty="0"/>
              <a:t>Task Objective</a:t>
            </a:r>
            <a:r>
              <a:rPr lang="en-NZ" dirty="0"/>
              <a:t>: Set up a local web server using the HTTPS protocol to distribute Progressive Web App (PWA) to end-users.</a:t>
            </a:r>
          </a:p>
          <a:p>
            <a:r>
              <a:rPr lang="en-NZ" b="1" dirty="0"/>
              <a:t>Validation</a:t>
            </a:r>
            <a:r>
              <a:rPr lang="en-NZ" dirty="0"/>
              <a:t>: Provide a brief screen recording that clearly demonstrates the setup process and the resulting functionality to validate the successful completion of this task.</a:t>
            </a:r>
            <a:endParaRPr lang="en-US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7EA737-81B7-19C6-FBBA-E2CD990E0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5" y="3429000"/>
            <a:ext cx="5429199" cy="190407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F36B35E-FC28-847C-73FB-9FBE639B1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516" y="3758636"/>
            <a:ext cx="2402760" cy="141289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7A515F4-BE3A-A48A-1BF3-D6AA6339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841" y="3429000"/>
            <a:ext cx="5543196" cy="297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15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93D85-67B7-1E00-4ECA-CB4AC48A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sz="1800" dirty="0">
                <a:effectLst/>
                <a:latin typeface="CIDFont+F4"/>
              </a:rPr>
              <a:t>Create a web app manifest and set up its related resources.</a:t>
            </a:r>
            <a:endParaRPr lang="en-US" dirty="0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1917BB6-BA29-C17A-CAC5-BDFDD390C5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341" y="2711997"/>
            <a:ext cx="3297450" cy="3368572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38554E-286D-7AFD-E9B3-0E044BC45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385" y="2711997"/>
            <a:ext cx="3928241" cy="336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4E25F-A95F-74EC-D58B-F32F9AF59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9479"/>
            <a:ext cx="7729728" cy="1188720"/>
          </a:xfrm>
        </p:spPr>
        <p:txBody>
          <a:bodyPr>
            <a:normAutofit/>
          </a:bodyPr>
          <a:lstStyle/>
          <a:p>
            <a:r>
              <a:rPr lang="en-NZ" sz="1800" dirty="0"/>
              <a:t>Creating and Registering a Service Worker for Offline Support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89305-42DF-005F-1032-605D3FD97B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428199"/>
            <a:ext cx="7729728" cy="1418949"/>
          </a:xfrm>
        </p:spPr>
        <p:txBody>
          <a:bodyPr/>
          <a:lstStyle/>
          <a:p>
            <a:r>
              <a:rPr lang="en-NZ" b="1" dirty="0"/>
              <a:t>Task Objective</a:t>
            </a:r>
            <a:r>
              <a:rPr lang="en-NZ" dirty="0"/>
              <a:t>: Create and register a service worker that can handle install and fetch events to provide offline support via Fetch and Cache APIs.</a:t>
            </a:r>
          </a:p>
          <a:p>
            <a:r>
              <a:rPr lang="en-NZ" b="1" dirty="0"/>
              <a:t>Validation</a:t>
            </a:r>
            <a:r>
              <a:rPr lang="en-NZ" dirty="0"/>
              <a:t>: Ensure the service worker is correctly handling these events, thereby enabling offline capabilities for your Progressive Web App (PWA).</a:t>
            </a:r>
            <a:endParaRPr lang="en-US" dirty="0"/>
          </a:p>
        </p:txBody>
      </p:sp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7390A8E5-6874-E0B8-D3C7-0D2574CEB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27" y="2796619"/>
            <a:ext cx="2610907" cy="2938955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EA1C56-F942-C00A-C94D-1DBEE8014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634" y="2796618"/>
            <a:ext cx="6236142" cy="2938955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B8EFAF1-5458-9307-B0A1-489755AB11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026" y="4125967"/>
            <a:ext cx="5239151" cy="260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9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E47A8-0A7B-4BB6-7103-A623AD9F2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688" y="323561"/>
            <a:ext cx="7729728" cy="1188720"/>
          </a:xfrm>
        </p:spPr>
        <p:txBody>
          <a:bodyPr/>
          <a:lstStyle/>
          <a:p>
            <a:r>
              <a:rPr lang="en-US" dirty="0"/>
              <a:t>Work When offline as its cache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0056A5-D38B-3DDD-81C3-45647FFD5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2616" y="1585859"/>
            <a:ext cx="8521871" cy="5272141"/>
          </a:xfrm>
        </p:spPr>
      </p:pic>
    </p:spTree>
    <p:extLst>
      <p:ext uri="{BB962C8B-B14F-4D97-AF65-F5344CB8AC3E}">
        <p14:creationId xmlns:p14="http://schemas.microsoft.com/office/powerpoint/2010/main" val="122588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D7900-D623-7403-5756-221551FC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88725"/>
            <a:ext cx="7729728" cy="118872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2200" dirty="0">
                <a:latin typeface="+mn-lt"/>
              </a:rPr>
              <a:t>install App</a:t>
            </a:r>
            <a:br>
              <a:rPr lang="en-US" sz="2200" dirty="0">
                <a:latin typeface="+mn-lt"/>
              </a:rPr>
            </a:br>
            <a:r>
              <a:rPr lang="en-US" sz="2200" dirty="0">
                <a:latin typeface="+mn-lt"/>
              </a:rPr>
              <a:t>App Work while offline, </a:t>
            </a:r>
            <a:r>
              <a:rPr lang="en-NZ" sz="2200" dirty="0">
                <a:effectLst/>
                <a:latin typeface="+mn-lt"/>
              </a:rPr>
              <a:t>Display a badge on the app icon and access data while offline</a:t>
            </a:r>
            <a:br>
              <a:rPr lang="en-NZ" sz="1200" dirty="0">
                <a:effectLst/>
              </a:rPr>
            </a:br>
            <a:endParaRPr lang="en-US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79C3849-583C-9EB7-790B-A2548B8CDC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09" y="2437902"/>
            <a:ext cx="3354054" cy="3101975"/>
          </a:xfrm>
        </p:spPr>
      </p:pic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F57B16EE-2B7B-7B76-25F8-DEB82C4A4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64" y="495979"/>
            <a:ext cx="2108200" cy="825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857DD394-B168-7DE7-36C6-026796B6A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536" y="1891012"/>
            <a:ext cx="6944247" cy="439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6572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</TotalTime>
  <Words>173</Words>
  <Application>Microsoft Macintosh PowerPoint</Application>
  <PresentationFormat>Widescreen</PresentationFormat>
  <Paragraphs>14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CIDFont+F4</vt:lpstr>
      <vt:lpstr>Gill Sans MT</vt:lpstr>
      <vt:lpstr>Parcel</vt:lpstr>
      <vt:lpstr>Get Moving App</vt:lpstr>
      <vt:lpstr>demonstration vid</vt:lpstr>
      <vt:lpstr>Establishing a Local Web Server with HTTPS for PWA Distribution </vt:lpstr>
      <vt:lpstr>Create a web app manifest and set up its related resources.</vt:lpstr>
      <vt:lpstr>Creating and Registering a Service Worker for Offline Support</vt:lpstr>
      <vt:lpstr>Work When offline as its cache</vt:lpstr>
      <vt:lpstr> install App App Work while offline, Display a badge on the app icon and access data while offline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Jade Sainui [jas3116]</dc:creator>
  <cp:lastModifiedBy>Jade Sainui [jas3116]</cp:lastModifiedBy>
  <cp:revision>3</cp:revision>
  <dcterms:created xsi:type="dcterms:W3CDTF">2024-06-15T08:30:44Z</dcterms:created>
  <dcterms:modified xsi:type="dcterms:W3CDTF">2024-06-18T01:11:52Z</dcterms:modified>
</cp:coreProperties>
</file>